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64" r:id="rId3"/>
  </p:sldMasterIdLst>
  <p:notesMasterIdLst>
    <p:notesMasterId r:id="rId27"/>
  </p:notesMasterIdLst>
  <p:sldIdLst>
    <p:sldId id="258" r:id="rId4"/>
    <p:sldId id="259" r:id="rId5"/>
    <p:sldId id="260" r:id="rId6"/>
    <p:sldId id="261" r:id="rId7"/>
    <p:sldId id="263" r:id="rId8"/>
    <p:sldId id="262" r:id="rId9"/>
    <p:sldId id="277" r:id="rId10"/>
    <p:sldId id="278" r:id="rId11"/>
    <p:sldId id="279" r:id="rId12"/>
    <p:sldId id="280" r:id="rId13"/>
    <p:sldId id="264" r:id="rId14"/>
    <p:sldId id="273" r:id="rId15"/>
    <p:sldId id="274" r:id="rId16"/>
    <p:sldId id="275" r:id="rId17"/>
    <p:sldId id="276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689"/>
    <a:srgbClr val="1E9097"/>
    <a:srgbClr val="0054A3"/>
    <a:srgbClr val="BF1E2E"/>
    <a:srgbClr val="31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/>
    <p:restoredTop sz="94795"/>
  </p:normalViewPr>
  <p:slideViewPr>
    <p:cSldViewPr snapToGrid="0">
      <p:cViewPr varScale="1">
        <p:scale>
          <a:sx n="149" d="100"/>
          <a:sy n="149" d="100"/>
        </p:scale>
        <p:origin x="139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D427-F0A1-034E-B0B1-F8A7486E2F8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16015-6419-F144-A88D-968FE89E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380538-2099-0A39-399D-5BEE333C5A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64274" y="0"/>
            <a:ext cx="5879725" cy="5143500"/>
          </a:xfrm>
          <a:prstGeom prst="rect">
            <a:avLst/>
          </a:prstGeom>
          <a:solidFill>
            <a:srgbClr val="31A9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353D0D-3026-9782-A418-AF2FD3E24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085" y="1716554"/>
            <a:ext cx="1878807" cy="171039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239FED-C8DB-0D23-6EA9-7A69A29029D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80992" y="1108261"/>
            <a:ext cx="4534802" cy="1196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5B4B17-490E-C2E1-97F6-4B64B678E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1424" y="3128963"/>
            <a:ext cx="4534369" cy="189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Community College District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umn (Text+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D7790-C70F-31CF-7DFE-D42E6270B6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268016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F53B47E-65FC-4F3D-A8EF-E61A58597C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59194" y="-2206487"/>
            <a:ext cx="22176688" cy="21072277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9C65101-5ED6-3574-3FE3-46245B4C1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2-Column (textbox +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texbox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541859"/>
            <a:ext cx="3674409" cy="3294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AFFF586-08C0-741F-068A-23D7CE9C47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840941" y="1541858"/>
            <a:ext cx="3674409" cy="27365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E72AD011-43C9-43AB-A746-6FB09001BA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78198" y="4429031"/>
            <a:ext cx="1574260" cy="4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Column (Text+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D7790-C70F-31CF-7DFE-D42E6270B6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268016"/>
          </a:xfrm>
          <a:prstGeom prst="rect">
            <a:avLst/>
          </a:prstGeom>
          <a:solidFill>
            <a:srgbClr val="0054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182D575-37CB-493E-8406-50AF61DC1E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59194" y="-2206487"/>
            <a:ext cx="22176688" cy="21072277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9C65101-5ED6-3574-3FE3-46245B4C1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2-Column (textbox +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texbox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541859"/>
            <a:ext cx="3674409" cy="3294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AFFF586-08C0-741F-068A-23D7CE9C47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840941" y="1541858"/>
            <a:ext cx="3674409" cy="27365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2116FF54-C217-4B98-9D2B-83D36A7721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7294" y="4429031"/>
            <a:ext cx="1656067" cy="4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58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Column (Text+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D7790-C70F-31CF-7DFE-D42E6270B6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838D8EB-E8CF-4618-A78C-1296A08EB1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59194" y="-2206487"/>
            <a:ext cx="22176688" cy="21072277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9C65101-5ED6-3574-3FE3-46245B4C1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2-Column (textbox +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texbox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541859"/>
            <a:ext cx="3674409" cy="3294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AFFF586-08C0-741F-068A-23D7CE9C47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840941" y="1541858"/>
            <a:ext cx="3674409" cy="27365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2994B4A6-F27D-4117-80BB-E0C235AC2E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7320" y="4448599"/>
            <a:ext cx="1816016" cy="3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lumn (Text+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D7790-C70F-31CF-7DFE-D42E6270B6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268016"/>
          </a:xfrm>
          <a:prstGeom prst="rect">
            <a:avLst/>
          </a:prstGeom>
          <a:solidFill>
            <a:srgbClr val="5F36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51656A1-C50F-41CF-9B44-5D10CF283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59194" y="-2206487"/>
            <a:ext cx="22176688" cy="21072277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9C65101-5ED6-3574-3FE3-46245B4C1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2-Column (textbox +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texbox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541859"/>
            <a:ext cx="3674409" cy="3294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AFFF586-08C0-741F-068A-23D7CE9C47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840941" y="1541858"/>
            <a:ext cx="3674409" cy="27365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6459AC6D-E2EF-4624-A342-596A70AEBA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7320" y="4468936"/>
            <a:ext cx="1816016" cy="3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5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tr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B54E2C-D0DC-F8E0-7265-F5C7D74E357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466092" y="-2404534"/>
            <a:ext cx="16828285" cy="15990227"/>
            <a:chOff x="-2466092" y="-2404534"/>
            <a:chExt cx="16828285" cy="159902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CDD16A-0D32-B90E-FBCF-6E7334FBA2F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200400" cy="5143500"/>
            </a:xfrm>
            <a:prstGeom prst="rect">
              <a:avLst/>
            </a:prstGeom>
            <a:solidFill>
              <a:srgbClr val="31A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57471D6-AFD3-DFBB-D99A-7027BF3740F3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2466092" y="-2404534"/>
              <a:ext cx="16828285" cy="15990227"/>
            </a:xfrm>
            <a:prstGeom prst="rect">
              <a:avLst/>
            </a:prstGeom>
          </p:spPr>
        </p:pic>
      </p:grp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B82F315-1523-3CEE-4F58-7D64414EB0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2470" y="1917032"/>
            <a:ext cx="5324024" cy="28500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7A57868-A4E8-BEAF-6619-3D6847A8E9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0353" y="740569"/>
            <a:ext cx="3625119" cy="813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FE34B-E412-AA7C-CA86-E0D3FE95C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25" y="686510"/>
            <a:ext cx="2244150" cy="993775"/>
          </a:xfrm>
        </p:spPr>
        <p:txBody>
          <a:bodyPr/>
          <a:lstStyle/>
          <a:p>
            <a:r>
              <a:rPr lang="en-US" dirty="0"/>
              <a:t>District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55569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0DEF332-C195-FDBB-2DBD-0A5A0631080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466092" y="-2404534"/>
            <a:ext cx="16828285" cy="15990227"/>
            <a:chOff x="-2466092" y="-2404534"/>
            <a:chExt cx="16828285" cy="159902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8415C6-02B2-FFB1-181F-724C9F9D1A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200400" cy="5143500"/>
            </a:xfrm>
            <a:prstGeom prst="rect">
              <a:avLst/>
            </a:prstGeom>
            <a:solidFill>
              <a:srgbClr val="BF1E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A71B5BA-3359-38C6-9F98-EBBB810BBB63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2466092" y="-2404534"/>
              <a:ext cx="16828285" cy="15990227"/>
            </a:xfrm>
            <a:prstGeom prst="rect">
              <a:avLst/>
            </a:prstGeom>
          </p:spPr>
        </p:pic>
      </p:grp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F5479D9F-FF9D-D853-C57A-7FFA42C7E0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2470" y="1458510"/>
            <a:ext cx="5324024" cy="3308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04F767-5146-72BE-7848-6DA1AE65C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25" y="686510"/>
            <a:ext cx="2244150" cy="993775"/>
          </a:xfrm>
        </p:spPr>
        <p:txBody>
          <a:bodyPr/>
          <a:lstStyle/>
          <a:p>
            <a:r>
              <a:rPr lang="en-US" dirty="0"/>
              <a:t>City College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0FF226-BE0C-4FB2-B639-AAACF1B421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402" y="4620109"/>
            <a:ext cx="1257595" cy="2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6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00D68C-02AD-A35F-6649-2CD087205A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0054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6F47D78-22DA-23A1-C530-BB12B72492D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6092" y="-2404534"/>
            <a:ext cx="16828285" cy="15990227"/>
          </a:xfrm>
          <a:prstGeom prst="rect">
            <a:avLst/>
          </a:prstGeom>
        </p:spPr>
      </p:pic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5915B4AB-8EA1-0934-B177-3F2C149B30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72470" y="1458510"/>
            <a:ext cx="5324024" cy="3308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5B8146-B60D-7331-957D-92065EF0D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25" y="686510"/>
            <a:ext cx="2244150" cy="993775"/>
          </a:xfrm>
        </p:spPr>
        <p:txBody>
          <a:bodyPr/>
          <a:lstStyle/>
          <a:p>
            <a:r>
              <a:rPr lang="en-US" dirty="0"/>
              <a:t>Mesa College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E93B6-1F77-40FA-BA8C-DA65C324C0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402" y="4630206"/>
            <a:ext cx="1257595" cy="2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ra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DC159-E198-A29F-CFCA-347455FAAF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4D3BD2C-C540-E110-13FE-677ABCC762E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6092" y="-2404534"/>
            <a:ext cx="16828285" cy="15990227"/>
          </a:xfrm>
          <a:prstGeom prst="rect">
            <a:avLst/>
          </a:prstGeom>
        </p:spPr>
      </p:pic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209036E0-EF48-0870-0A0F-C370C67758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2470" y="1458510"/>
            <a:ext cx="5324024" cy="3308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F055B7-9CF7-12C8-3385-AC952C5CC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25" y="686510"/>
            <a:ext cx="2244150" cy="993775"/>
          </a:xfrm>
        </p:spPr>
        <p:txBody>
          <a:bodyPr/>
          <a:lstStyle/>
          <a:p>
            <a:r>
              <a:rPr lang="en-US" dirty="0"/>
              <a:t>Miramar College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0E75A-437C-4D0B-A915-9BC6A86C19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3644" y="4456990"/>
            <a:ext cx="848621" cy="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53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ing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11DE4-8BC5-850C-6275-26DFA100DD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5F36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6BDA83-398D-C52B-43FB-B9E129839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25" y="686510"/>
            <a:ext cx="2387475" cy="1680285"/>
          </a:xfrm>
        </p:spPr>
        <p:txBody>
          <a:bodyPr/>
          <a:lstStyle/>
          <a:p>
            <a:r>
              <a:rPr lang="en-US" dirty="0"/>
              <a:t>College of</a:t>
            </a:r>
            <a:br>
              <a:rPr lang="en-US" dirty="0"/>
            </a:br>
            <a:r>
              <a:rPr lang="en-US" dirty="0"/>
              <a:t>Continuing</a:t>
            </a:r>
            <a:br>
              <a:rPr lang="en-US" dirty="0"/>
            </a:br>
            <a:r>
              <a:rPr lang="en-US" dirty="0"/>
              <a:t>Education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CE48A5-52D4-EC77-EBE6-F8504B3B862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6092" y="-2404534"/>
            <a:ext cx="16828285" cy="15990227"/>
          </a:xfrm>
          <a:prstGeom prst="rect">
            <a:avLst/>
          </a:prstGeom>
        </p:spPr>
      </p:pic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4743475B-B2A9-3E95-979F-BCB89114B0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2470" y="1458510"/>
            <a:ext cx="5324024" cy="3308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9680F-D25C-4012-8EAE-DBC52C1282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349" y="4379496"/>
            <a:ext cx="924005" cy="5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81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A4A178-AA1E-07C7-BB4E-BDAAFFD412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371600" cy="5143500"/>
          </a:xfrm>
          <a:prstGeom prst="rect">
            <a:avLst/>
          </a:prstGeom>
          <a:solidFill>
            <a:srgbClr val="31A9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72EAE6-4F15-7819-5303-0E838F38F07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42609" y="-2404534"/>
            <a:ext cx="16828285" cy="159902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B671847-946D-133D-06E9-F04231927C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320" y="4429031"/>
            <a:ext cx="1816016" cy="407384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790C27C-FEFD-9720-7CB9-B8CD194EF9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04416" y="1545937"/>
            <a:ext cx="6710934" cy="27164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Font typeface="+mj-lt"/>
              <a:buAutoNum type="arabicPeriod"/>
              <a:defRPr/>
            </a:lvl1pPr>
          </a:lstStyle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A7F150A-0B1D-330A-3A39-BB6B883907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416" y="274638"/>
            <a:ext cx="671093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74595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2224EDF-148A-64CE-24B9-F834B45E5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348" y="3699534"/>
            <a:ext cx="3608689" cy="1038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6A7319-ADC7-38B1-81AB-C0D784DA8D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3348318"/>
          </a:xfrm>
          <a:prstGeom prst="rect">
            <a:avLst/>
          </a:prstGeom>
          <a:solidFill>
            <a:srgbClr val="31A9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F6DB64F-5878-D2DA-5A51-960498F71D1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39066" y="368084"/>
            <a:ext cx="8131598" cy="1196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EAA5843-620D-CF22-F6C3-195652206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066" y="2037340"/>
            <a:ext cx="4534369" cy="1068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Community College District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52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486B4D-F1D4-19E6-6BE7-22F8948F6B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371600" cy="5143500"/>
          </a:xfrm>
          <a:prstGeom prst="rect">
            <a:avLst/>
          </a:prstGeom>
          <a:solidFill>
            <a:srgbClr val="31A9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04F044-AAC7-47B6-DBDF-74ECA0A9C6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320" y="4429031"/>
            <a:ext cx="1816016" cy="4073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302F20-8801-1FF8-94CA-228549CC16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04416" y="1456967"/>
            <a:ext cx="6710934" cy="2783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San Diego Community College District uplifts diverse individuals and communities through culturally affirming teaching, learning, and work environments.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69E71-C75F-4387-B464-B8B40A818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416" y="274638"/>
            <a:ext cx="671093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523883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75C966C-2D7B-0F88-4519-2345C0270208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70541" y="-2404534"/>
            <a:ext cx="16828285" cy="159902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88E356-CF56-490A-0C4D-0F42B117D883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466092" y="-2404534"/>
            <a:ext cx="16828285" cy="15990227"/>
            <a:chOff x="-2466092" y="-2404534"/>
            <a:chExt cx="16828285" cy="159902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534630-4C74-2A6B-79BE-CD61F86E74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200400" cy="5143500"/>
            </a:xfrm>
            <a:prstGeom prst="rect">
              <a:avLst/>
            </a:prstGeom>
            <a:solidFill>
              <a:srgbClr val="31A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1123529-6F88-21C9-7DA5-6A492D39945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2466092" y="-2404534"/>
              <a:ext cx="16828285" cy="15990227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6F1E81-6CD3-797C-C48B-0C0B75BF05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37054" y="877579"/>
            <a:ext cx="4443151" cy="3388341"/>
          </a:xfrm>
        </p:spPr>
        <p:txBody>
          <a:bodyPr>
            <a:noAutofit/>
          </a:bodyPr>
          <a:lstStyle>
            <a:lvl1pPr marL="0" indent="0">
              <a:buNone/>
              <a:defRPr sz="8000" b="1"/>
            </a:lvl1pPr>
          </a:lstStyle>
          <a:p>
            <a:pPr lvl="0"/>
            <a:r>
              <a:rPr lang="en-US" dirty="0"/>
              <a:t>Be.</a:t>
            </a:r>
            <a:br>
              <a:rPr lang="en-US" dirty="0"/>
            </a:br>
            <a:r>
              <a:rPr lang="en-US" dirty="0"/>
              <a:t>Belong.</a:t>
            </a:r>
            <a:br>
              <a:rPr lang="en-US" dirty="0"/>
            </a:br>
            <a:r>
              <a:rPr lang="en-US" dirty="0"/>
              <a:t>Become.</a:t>
            </a:r>
          </a:p>
        </p:txBody>
      </p:sp>
    </p:spTree>
    <p:extLst>
      <p:ext uri="{BB962C8B-B14F-4D97-AF65-F5344CB8AC3E}">
        <p14:creationId xmlns:p14="http://schemas.microsoft.com/office/powerpoint/2010/main" val="196687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419448-DF1A-EB9E-8097-6E1BC36C322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466092" y="-2404534"/>
            <a:ext cx="16828285" cy="15990227"/>
            <a:chOff x="-2466092" y="-2404534"/>
            <a:chExt cx="16828285" cy="159902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2B817C-002A-99FC-8BF1-D64130AF5B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3200400" cy="5143500"/>
            </a:xfrm>
            <a:prstGeom prst="rect">
              <a:avLst/>
            </a:prstGeom>
            <a:solidFill>
              <a:srgbClr val="31A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AEDC53A-F914-B266-560F-11D53B4395B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2466092" y="-2404534"/>
              <a:ext cx="16828285" cy="15990227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08E3ABB2-DC44-851F-DA84-18F2459B2E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0353" y="740569"/>
            <a:ext cx="3625119" cy="813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44BBC-5B29-84E1-1A1E-918EA64F3A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0353" y="1808589"/>
            <a:ext cx="5191940" cy="99377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DEF79E-3ADA-B3AA-A25E-DD8730B370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0353" y="3046141"/>
            <a:ext cx="5191940" cy="1652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Gregory Smith, Chancellor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(619) 388-6957</a:t>
            </a:r>
          </a:p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gsmith@sdccd.edu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47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F8867F-0EA7-4E55-0E5E-DF30F4CB76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320" y="4429031"/>
            <a:ext cx="1816016" cy="4073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04113E-45F2-76A3-B80A-739FF98F20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04416" y="1456967"/>
            <a:ext cx="6710934" cy="2783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Gregory Smith, Chancellor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(619) 388-6957</a:t>
            </a:r>
          </a:p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gsmith@sdccd.edu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DB858-148D-18BA-C9CD-933DA81E0A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371600" cy="5143500"/>
          </a:xfrm>
          <a:prstGeom prst="rect">
            <a:avLst/>
          </a:prstGeom>
          <a:solidFill>
            <a:srgbClr val="31A9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09355-DC57-32E1-41A7-CDA3FBA15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416" y="274638"/>
            <a:ext cx="671093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4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2C2191-F48D-ACBC-03DC-AF7ED351E77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466092" y="-2404534"/>
            <a:ext cx="16828285" cy="15990227"/>
            <a:chOff x="-2466092" y="-2404534"/>
            <a:chExt cx="16828285" cy="159902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6B69D6-3AA3-2024-4D01-84BC32D0CF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200400" cy="5143500"/>
            </a:xfrm>
            <a:prstGeom prst="rect">
              <a:avLst/>
            </a:prstGeom>
            <a:solidFill>
              <a:srgbClr val="31A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B061043-49FB-C1B9-B716-0DF2FD23947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2466092" y="-2404534"/>
              <a:ext cx="16828285" cy="15990227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C51CEF80-C104-9B2B-C510-F5C5F3C230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2470" y="376428"/>
            <a:ext cx="2764537" cy="620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2984E-075A-87D8-95B2-4242912CF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25" y="686510"/>
            <a:ext cx="2244150" cy="993775"/>
          </a:xfrm>
        </p:spPr>
        <p:txBody>
          <a:bodyPr/>
          <a:lstStyle/>
          <a:p>
            <a:r>
              <a:rPr lang="en-US" dirty="0"/>
              <a:t>Table of</a:t>
            </a:r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DDF2CD1-5C14-060A-043B-DD1487BE17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72470" y="1680285"/>
            <a:ext cx="3674409" cy="30867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buFont typeface="+mj-lt"/>
              <a:buAutoNum type="arabicPeriod"/>
              <a:defRPr/>
            </a:lvl1pPr>
          </a:lstStyle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7019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(Text+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74835B-FB5B-1F11-B2FB-D745930CCF4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6459194" y="-2206487"/>
            <a:ext cx="22176688" cy="21072277"/>
            <a:chOff x="-6459194" y="-2206487"/>
            <a:chExt cx="22176688" cy="210722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4D7790-C70F-31CF-7DFE-D42E6270B6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144000" cy="1268016"/>
            </a:xfrm>
            <a:prstGeom prst="rect">
              <a:avLst/>
            </a:prstGeom>
            <a:solidFill>
              <a:srgbClr val="31A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D2D0F12-76AD-953D-2B34-B549489E153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459194" y="-2206487"/>
              <a:ext cx="22176688" cy="21072277"/>
            </a:xfrm>
            <a:prstGeom prst="rect">
              <a:avLst/>
            </a:prstGeom>
          </p:spPr>
        </p:pic>
      </p:grp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541859"/>
            <a:ext cx="3674409" cy="3294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352FCA5-79F2-33B6-1168-022D07559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41463"/>
            <a:ext cx="3943350" cy="277546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11DB5BE-C23E-8898-F416-FC64F1D10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2-Column (textbox &amp; photo)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ABE9B0-3BE9-4514-9D77-98D47C75D7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320" y="4429031"/>
            <a:ext cx="1816016" cy="4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3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umn (Text+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D7790-C70F-31CF-7DFE-D42E6270B6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268016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FA4A63A-948D-4EA4-ADC6-62AA87C6B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59194" y="-2206487"/>
            <a:ext cx="22176688" cy="2107227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541859"/>
            <a:ext cx="3674409" cy="3294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352FCA5-79F2-33B6-1168-022D07559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41463"/>
            <a:ext cx="3943350" cy="277546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11DB5BE-C23E-8898-F416-FC64F1D10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2-Column (textbox &amp; photo)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ABE9B0-3BE9-4514-9D77-98D47C75D7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78198" y="4429031"/>
            <a:ext cx="1574260" cy="4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7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Column (Text+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D7790-C70F-31CF-7DFE-D42E6270B6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268016"/>
          </a:xfrm>
          <a:prstGeom prst="rect">
            <a:avLst/>
          </a:prstGeom>
          <a:solidFill>
            <a:srgbClr val="0054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10BB80-0F06-48FE-AC23-7BBEA6583A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59194" y="-2206487"/>
            <a:ext cx="22176688" cy="2107227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541859"/>
            <a:ext cx="3674409" cy="3294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352FCA5-79F2-33B6-1168-022D07559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41463"/>
            <a:ext cx="3943350" cy="277546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11DB5BE-C23E-8898-F416-FC64F1D10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2-Column (textbox &amp; photo)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ABE9B0-3BE9-4514-9D77-98D47C75D7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7294" y="4429031"/>
            <a:ext cx="1656067" cy="4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Column (Text+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D7790-C70F-31CF-7DFE-D42E6270B6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10ABBA2-3EAA-49A6-A350-58F2B302B7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59194" y="-2206487"/>
            <a:ext cx="22176688" cy="2107227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541859"/>
            <a:ext cx="3674409" cy="3294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352FCA5-79F2-33B6-1168-022D07559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41463"/>
            <a:ext cx="3943350" cy="277546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11DB5BE-C23E-8898-F416-FC64F1D10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2-Column (textbox &amp; photo)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ABE9B0-3BE9-4514-9D77-98D47C75D7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7320" y="4448599"/>
            <a:ext cx="1816016" cy="3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Column (Text+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D7790-C70F-31CF-7DFE-D42E6270B6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268016"/>
          </a:xfrm>
          <a:prstGeom prst="rect">
            <a:avLst/>
          </a:prstGeom>
          <a:solidFill>
            <a:srgbClr val="5F36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10F0506-B484-4012-BB4E-97149D1EBF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59194" y="-2206487"/>
            <a:ext cx="22176688" cy="2107227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541859"/>
            <a:ext cx="3674409" cy="3294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352FCA5-79F2-33B6-1168-022D07559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41463"/>
            <a:ext cx="3943350" cy="277546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11DB5BE-C23E-8898-F416-FC64F1D10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2-Column (textbox &amp; photo)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ABE9B0-3BE9-4514-9D77-98D47C75D7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7320" y="4468936"/>
            <a:ext cx="1816016" cy="3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3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(Text+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74835B-FB5B-1F11-B2FB-D745930CCF4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6459194" y="-2206487"/>
            <a:ext cx="22176688" cy="21072277"/>
            <a:chOff x="-6459194" y="-2206487"/>
            <a:chExt cx="22176688" cy="210722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4D7790-C70F-31CF-7DFE-D42E6270B6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144000" cy="1268016"/>
            </a:xfrm>
            <a:prstGeom prst="rect">
              <a:avLst/>
            </a:prstGeom>
            <a:solidFill>
              <a:srgbClr val="31A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D2D0F12-76AD-953D-2B34-B549489E153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459194" y="-2206487"/>
              <a:ext cx="22176688" cy="21072277"/>
            </a:xfrm>
            <a:prstGeom prst="rect">
              <a:avLst/>
            </a:prstGeom>
          </p:spPr>
        </p:pic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39C65101-5ED6-3574-3FE3-46245B4C1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2-Column (textbox +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texbox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541859"/>
            <a:ext cx="3674409" cy="3294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AFFF586-08C0-741F-068A-23D7CE9C47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840941" y="1541858"/>
            <a:ext cx="3674409" cy="27365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A281A1-7034-4FD5-9C95-D3DDC414D8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7320" y="4429031"/>
            <a:ext cx="1816016" cy="4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6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E444B-5816-A0EF-58D5-9949E247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80368-DD64-6EA7-8F58-99AD2BF01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166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1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B6375-FB89-8279-EF1C-75E79E0D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B473B-2077-0F7E-305C-7D3D72368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F26F8-3315-86D5-9F37-30D57EC6C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CB5AF2-86C1-DC4D-BCEB-7041823BAF7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B806-251C-3B3D-5F75-F7DE04D84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903CD-E3D9-23C7-256D-B5AB6B930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05D76D-5CCF-5049-9DDC-AF16D41EB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1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6" r:id="rId2"/>
    <p:sldLayoutId id="2147483669" r:id="rId3"/>
    <p:sldLayoutId id="2147483670" r:id="rId4"/>
    <p:sldLayoutId id="2147483671" r:id="rId5"/>
    <p:sldLayoutId id="2147483672" r:id="rId6"/>
    <p:sldLayoutId id="2147483667" r:id="rId7"/>
    <p:sldLayoutId id="2147483673" r:id="rId8"/>
    <p:sldLayoutId id="2147483674" r:id="rId9"/>
    <p:sldLayoutId id="2147483675" r:id="rId10"/>
    <p:sldLayoutId id="2147483676" r:id="rId11"/>
    <p:sldLayoutId id="2147483655" r:id="rId12"/>
    <p:sldLayoutId id="2147483657" r:id="rId13"/>
    <p:sldLayoutId id="2147483658" r:id="rId14"/>
    <p:sldLayoutId id="2147483659" r:id="rId15"/>
    <p:sldLayoutId id="214748366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62BBF-23A2-D8B9-795E-83A9C065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CAD52-2D69-D639-7A5E-F6D58FF5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55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3" r:id="rId2"/>
    <p:sldLayoutId id="2147483654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CF8D3-B903-631D-5B0C-D02AEDBC266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D630A-1EE8-0785-F2B3-8A715C9B2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76AE-6C92-4CA2-AFD2-72F7D381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C0AD-DF12-4A11-ABDC-CF8EC3D2D3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D5D1E-CD91-4239-8260-1730E909764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F3155E-6BD2-93FF-E191-F2DF2CBE86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2921-2F6F-9575-C1BC-D793F6B529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8CEC8C-F33B-57C9-8D00-883FDFBB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3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E0703-BC56-4823-ABA7-AAFF20D732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D977C-7082-4332-9667-7027CCBCDF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01305C-3EF6-4F48-87FD-0BA7C292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B0672E-42BE-45AA-83AA-903D571B0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7AE19-F734-4C8B-981F-C5B323C70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295799-3E31-42F3-BF59-962B9E0B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45CF34-4F3A-42C3-B735-592FCC95A6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D414-4436-4E00-8AF8-C5F2354541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FF1B46-2F3F-4A8A-9084-129CD5AD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FB2A9-4E9C-45FF-B8BE-25900D9EC3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9CA2B-DDCF-4CC0-85C1-DB38916F2C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40735-A9A7-4571-8F2D-9AB6DB3F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77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0D278F-0D8C-CA7C-A2E5-6B49340A9D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33BA5C-AA47-C5D9-6A2F-8460AC78C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090BE-822A-AE37-1C05-188A28FC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5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D549A5-DDB8-53BB-7D7A-5302C86B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DD67E6-B976-DE56-22AF-26C6035E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2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A3FC4B-E4B3-735F-4FD4-1A26FEDA2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8AD205-6CB1-BEE2-DFC0-1DB58E93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4E30E-A113-30F4-747D-4C656A2FD45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443E4-99ED-2E69-5A1E-68F2C860C3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EA96DE-8EB1-A737-CFDB-58C44B009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3279B8-363E-A3E1-D51C-9A051243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08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B750-114F-973B-9C07-7D771A71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6D5E3-DF56-0960-B506-90854A859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7CBE-0FA9-6909-2A42-7D2B330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842B-FE94-E76B-ABD1-C97668995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6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2C027-68AA-0EEA-152B-ED8EC0F47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03221A-705F-C7B7-7768-005C75BA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C8D32E-16CF-72AA-897C-324AAB22E3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DCC99C-16DF-44E8-9CDA-1D81F617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F19F-D191-4DA4-377A-DF726244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4A5D4-975B-B19A-430F-C349301DA2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7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DCAE0-48CD-AFA3-0210-F4A8181B1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CE2CB8-71D6-A53E-A9EC-9CF8BC3B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8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0D8A-87EC-9AA8-49A2-6E24EA87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A3B60-4B75-6BBC-0EA6-94A49F239E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B9158-5BFC-80DE-EA06-72DC34F9DA6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2A2E-A398-4BE9-B145-8356C542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C7C8-B165-4FCC-B580-D1561131DE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FB7B0-CF32-48A9-AA99-AB81DD9EAE0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CCEC-7A39-40A7-B0A9-99D70BB4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26629-BC74-48CB-8ED1-E88E3C2325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40864-83FE-4316-8E35-15774E75F83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3D73-3555-4326-B6E7-E845BA78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C2FC-27DC-4F25-BF65-916D0360E8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00EB6-F957-4049-9C18-7415861ED6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507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 (White Text)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(White+Black Text)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ontent (Black Text)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0</Words>
  <Application>Microsoft Office PowerPoint</Application>
  <PresentationFormat>On-screen Show (16:9)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Covers (White Text)</vt:lpstr>
      <vt:lpstr>Content (White+Black Text)</vt:lpstr>
      <vt:lpstr>Content (Black Text)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Lauren Cowe (SPD)</dc:creator>
  <cp:lastModifiedBy>Leslie Stump</cp:lastModifiedBy>
  <cp:revision>41</cp:revision>
  <dcterms:created xsi:type="dcterms:W3CDTF">2024-08-27T14:16:21Z</dcterms:created>
  <dcterms:modified xsi:type="dcterms:W3CDTF">2025-04-14T18:30:55Z</dcterms:modified>
</cp:coreProperties>
</file>